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7" r:id="rId2"/>
    <p:sldId id="259" r:id="rId3"/>
    <p:sldId id="279" r:id="rId4"/>
    <p:sldId id="260" r:id="rId5"/>
    <p:sldId id="261" r:id="rId6"/>
    <p:sldId id="258" r:id="rId7"/>
    <p:sldId id="284" r:id="rId8"/>
    <p:sldId id="295" r:id="rId9"/>
    <p:sldId id="269" r:id="rId10"/>
    <p:sldId id="298" r:id="rId11"/>
    <p:sldId id="291" r:id="rId12"/>
    <p:sldId id="293" r:id="rId13"/>
    <p:sldId id="294" r:id="rId14"/>
    <p:sldId id="272" r:id="rId15"/>
    <p:sldId id="286" r:id="rId16"/>
    <p:sldId id="28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3982C-092B-452A-954A-26BCFB73200C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0375-FFD2-4AAA-BCC6-E51844687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4DB2B6-FC47-41CD-9D9D-F60399FD9D5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"/>
            <a:lum/>
          </a:blip>
          <a:srcRect/>
          <a:stretch>
            <a:fillRect t="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5400" b="1" dirty="0" smtClean="0">
                <a:solidFill>
                  <a:srgbClr val="00B0F0"/>
                </a:solidFill>
                <a:latin typeface="Arial Black" pitchFamily="34" charset="0"/>
              </a:rPr>
              <a:t>STATE OF TEXAS</a:t>
            </a:r>
            <a:r>
              <a:rPr lang="en-US" sz="6000" b="1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rgbClr val="00B0F0"/>
                </a:solidFill>
                <a:latin typeface="Arial Black" pitchFamily="34" charset="0"/>
              </a:rPr>
              <a:t>v</a:t>
            </a:r>
            <a:br>
              <a:rPr lang="en-US" sz="60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400" b="1" dirty="0" smtClean="0">
                <a:solidFill>
                  <a:srgbClr val="00B0F0"/>
                </a:solidFill>
                <a:latin typeface="Arial Black" pitchFamily="34" charset="0"/>
              </a:rPr>
              <a:t>PHILLIP NEAL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TAXALYZER 9000</a:t>
            </a:r>
            <a:endParaRPr lang="en-US" sz="7200" b="1" dirty="0"/>
          </a:p>
        </p:txBody>
      </p:sp>
      <p:pic>
        <p:nvPicPr>
          <p:cNvPr id="7" name="Content Placeholder 6" descr="datamast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772914" cy="5073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ALCOHOL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MENTAL FACULTIES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PHYSICAL FACULTIES</a:t>
            </a:r>
          </a:p>
          <a:p>
            <a:endParaRPr lang="en-US" dirty="0" smtClean="0"/>
          </a:p>
          <a:p>
            <a:r>
              <a:rPr lang="en-US" dirty="0" smtClean="0"/>
              <a:t>MUST BE DUE TO INTOXICATION</a:t>
            </a:r>
          </a:p>
          <a:p>
            <a:endParaRPr lang="en-US" dirty="0" smtClean="0"/>
          </a:p>
          <a:p>
            <a:r>
              <a:rPr lang="en-US" dirty="0" smtClean="0"/>
              <a:t>AT THE TIME OF DRIVING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99" y="1524000"/>
            <a:ext cx="10030282" cy="426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1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POSSESSION OF MARIJUANA</a:t>
            </a:r>
          </a:p>
          <a:p>
            <a:pPr>
              <a:buNone/>
            </a:pPr>
            <a:r>
              <a:rPr lang="en-US" dirty="0" smtClean="0"/>
              <a:t>		-In Possession At TIME OF STOP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DRIVING WHILE INTOXICATED</a:t>
            </a:r>
          </a:p>
          <a:p>
            <a:pPr>
              <a:buNone/>
            </a:pPr>
            <a:r>
              <a:rPr lang="en-US" dirty="0" smtClean="0"/>
              <a:t>		-In System AT TIME OF STOP/DRIVING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000" dirty="0" smtClean="0"/>
              <a:t>INNOCENT						  			         GUILTY</a:t>
            </a:r>
          </a:p>
        </p:txBody>
      </p:sp>
      <p:pic>
        <p:nvPicPr>
          <p:cNvPr id="4" name="Picture 3" descr="Scale ze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8065"/>
            <a:ext cx="9144000" cy="362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16608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en-US" sz="8800" dirty="0" smtClean="0"/>
              <a:t>ASSUME</a:t>
            </a:r>
          </a:p>
          <a:p>
            <a:pPr marL="64008" indent="0" algn="ctr">
              <a:buNone/>
            </a:pPr>
            <a:r>
              <a:rPr lang="en-US" sz="8800" dirty="0" smtClean="0"/>
              <a:t>v.</a:t>
            </a:r>
          </a:p>
          <a:p>
            <a:pPr marL="64008" indent="0" algn="ctr">
              <a:buNone/>
            </a:pPr>
            <a:r>
              <a:rPr lang="en-US" sz="8800" dirty="0" smtClean="0"/>
              <a:t>PRESUME</a:t>
            </a:r>
            <a:endParaRPr lang="en-US" sz="8800" dirty="0"/>
          </a:p>
        </p:txBody>
      </p:sp>
    </p:spTree>
    <p:extLst>
      <p:ext uri="{BB962C8B-B14F-4D97-AF65-F5344CB8AC3E}">
        <p14:creationId xmlns="" xmlns:p14="http://schemas.microsoft.com/office/powerpoint/2010/main" val="33957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4857750" cy="485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09800"/>
            <a:ext cx="1371600" cy="663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6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urden-of-proo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0405" y="228600"/>
            <a:ext cx="9575771" cy="607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JURY SERVICE</a:t>
            </a:r>
            <a:endParaRPr lang="en-US" sz="8800" b="1" dirty="0"/>
          </a:p>
        </p:txBody>
      </p:sp>
      <p:pic>
        <p:nvPicPr>
          <p:cNvPr id="4" name="Content Placeholder 3" descr="empty ju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962401"/>
            <a:ext cx="7147880" cy="2895600"/>
          </a:xfrm>
        </p:spPr>
      </p:pic>
      <p:pic>
        <p:nvPicPr>
          <p:cNvPr id="5" name="Picture 4" descr="g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81200"/>
            <a:ext cx="2971800" cy="1875817"/>
          </a:xfrm>
          <a:prstGeom prst="rect">
            <a:avLst/>
          </a:prstGeom>
        </p:spPr>
      </p:pic>
      <p:pic>
        <p:nvPicPr>
          <p:cNvPr id="6" name="Picture 5" descr="Ju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81200"/>
            <a:ext cx="320040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9600" b="1" dirty="0" smtClean="0">
                <a:solidFill>
                  <a:srgbClr val="00B0F0"/>
                </a:solidFill>
                <a:latin typeface="Arial Black" pitchFamily="34" charset="0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DRINKING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Drink, Drive, Go to Jail</a:t>
            </a:r>
          </a:p>
          <a:p>
            <a:r>
              <a:rPr lang="en-US" sz="2400" dirty="0" smtClean="0"/>
              <a:t>Drive Sober or Get Pulled Over</a:t>
            </a:r>
          </a:p>
          <a:p>
            <a:r>
              <a:rPr lang="en-US" sz="2400" dirty="0" smtClean="0"/>
              <a:t>Going Out Tonight, So Are We</a:t>
            </a:r>
            <a:endParaRPr lang="en-US" sz="2400" dirty="0"/>
          </a:p>
        </p:txBody>
      </p:sp>
      <p:pic>
        <p:nvPicPr>
          <p:cNvPr id="5" name="Picture 4" descr="drivesober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86200"/>
            <a:ext cx="4457700" cy="2971800"/>
          </a:xfrm>
          <a:prstGeom prst="rect">
            <a:avLst/>
          </a:prstGeom>
        </p:spPr>
      </p:pic>
      <p:pic>
        <p:nvPicPr>
          <p:cNvPr id="7" name="Picture 6" descr="Drink Drive Bill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ng 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220" y="3032125"/>
            <a:ext cx="5796780" cy="3825875"/>
          </a:xfrm>
        </p:spPr>
      </p:pic>
      <p:pic>
        <p:nvPicPr>
          <p:cNvPr id="5" name="Picture 4" descr="MSP-Drive-Sober-or-Get-Pulled-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43333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NOT</a:t>
            </a:r>
            <a:r>
              <a:rPr lang="en-US" b="1" dirty="0" smtClean="0"/>
              <a:t> ILLEGAL TO DRINK AND THEN DRIVE; as long as you’re </a:t>
            </a:r>
            <a:r>
              <a:rPr lang="en-US" sz="5400" b="1" u="sng" dirty="0" smtClean="0"/>
              <a:t>NOT</a:t>
            </a:r>
            <a:r>
              <a:rPr lang="en-US" b="1" dirty="0" smtClean="0"/>
              <a:t> intoxicated</a:t>
            </a:r>
            <a:endParaRPr lang="en-US" b="1" dirty="0"/>
          </a:p>
        </p:txBody>
      </p:sp>
      <p:pic>
        <p:nvPicPr>
          <p:cNvPr id="4" name="Content Placeholder 3" descr="Lupe Tortill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753" y="3657600"/>
            <a:ext cx="5271247" cy="3200400"/>
          </a:xfrm>
        </p:spPr>
      </p:pic>
      <p:pic>
        <p:nvPicPr>
          <p:cNvPr id="5" name="Picture 4" descr="Lupe Ma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6781800" cy="169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BUT WHO STILL SAYS…</a:t>
            </a:r>
            <a:endParaRPr lang="en-US" sz="4800" dirty="0"/>
          </a:p>
        </p:txBody>
      </p:sp>
      <p:pic>
        <p:nvPicPr>
          <p:cNvPr id="4" name="Picture 3" descr="dont-drink-and-drive-sign-k-8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DRINKING PATTERNS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5700" b="1" dirty="0" smtClean="0"/>
              <a:t>A.	REGULARLY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5700" b="1" dirty="0" smtClean="0"/>
              <a:t>B.		OCCASIONALLY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C.	RARELY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D.	NEVER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E.		NOT ANY MORE</a:t>
            </a:r>
            <a:endParaRPr lang="en-US" sz="5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ALCOHOL</a:t>
            </a:r>
            <a:endParaRPr lang="en-US" sz="8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MEMBER OF MADD</a:t>
            </a: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MEMBER OF AA</a:t>
            </a: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STRONGLY AGREE WITH “NO REFUSAL” WEEKENDS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983163"/>
          </a:xfrm>
        </p:spPr>
        <p:txBody>
          <a:bodyPr>
            <a:normAutofit fontScale="92500"/>
          </a:bodyPr>
          <a:lstStyle/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ALCOHOLISM IN FAMILY</a:t>
            </a: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 ALCOHOL IN HOME</a:t>
            </a: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INJURED/VICTIM OF ALCOHOL RELATED CRIME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1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RELATED TO?</a:t>
            </a:r>
            <a:endParaRPr lang="en-US" sz="6000" b="1" dirty="0"/>
          </a:p>
        </p:txBody>
      </p:sp>
      <p:pic>
        <p:nvPicPr>
          <p:cNvPr id="6" name="Content Placeholder 5" descr="police_bad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3330575" cy="3330575"/>
          </a:xfrm>
        </p:spPr>
      </p:pic>
      <p:pic>
        <p:nvPicPr>
          <p:cNvPr id="7" name="Picture 6" descr="HCD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657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FEEL ABOUT POLICE LABS?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TERRIBLE							    GREAT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276600"/>
            <a:ext cx="8880088" cy="121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265</TotalTime>
  <Words>102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 STATE OF TEXAS v PHILLIP NEAL  </vt:lpstr>
      <vt:lpstr>DRINKING</vt:lpstr>
      <vt:lpstr>Slide 3</vt:lpstr>
      <vt:lpstr>NOT ILLEGAL TO DRINK AND THEN DRIVE; as long as you’re NOT intoxicated</vt:lpstr>
      <vt:lpstr> </vt:lpstr>
      <vt:lpstr>DRINKING PATTERNS</vt:lpstr>
      <vt:lpstr>ALCOHOL</vt:lpstr>
      <vt:lpstr>RELATED TO?</vt:lpstr>
      <vt:lpstr>HOW DO YOU FEEL ABOUT POLICE LABS?</vt:lpstr>
      <vt:lpstr>TAXALYZER 9000</vt:lpstr>
      <vt:lpstr>ALCOHOL</vt:lpstr>
      <vt:lpstr>Slide 12</vt:lpstr>
      <vt:lpstr>Slide 13</vt:lpstr>
      <vt:lpstr>PRESUMPTION OF INNOCENCE</vt:lpstr>
      <vt:lpstr>Slide 15</vt:lpstr>
      <vt:lpstr>PRESUMPTION OF INNOCENCE</vt:lpstr>
      <vt:lpstr>Slide 17</vt:lpstr>
      <vt:lpstr>JURY SERVICE</vt:lpstr>
      <vt:lpstr> 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MarkThiessen</dc:creator>
  <cp:lastModifiedBy>MarkThiessen</cp:lastModifiedBy>
  <cp:revision>47</cp:revision>
  <dcterms:created xsi:type="dcterms:W3CDTF">2015-09-23T20:09:44Z</dcterms:created>
  <dcterms:modified xsi:type="dcterms:W3CDTF">2017-12-12T00:00:14Z</dcterms:modified>
</cp:coreProperties>
</file>